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E12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28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9E6E2-0A95-4681-8C32-7B9FA1062C7D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707FE-5373-412D-91FE-782AE15533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144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707FE-5373-412D-91FE-782AE15533C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69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168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266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046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024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455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687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959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615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754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932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58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50FCD-2723-4CBA-80B2-B120F9B69D85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803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>
            <a:extLst>
              <a:ext uri="{FF2B5EF4-FFF2-40B4-BE49-F238E27FC236}">
                <a16:creationId xmlns:a16="http://schemas.microsoft.com/office/drawing/2014/main" id="{04605DB3-E390-D7A9-8CDD-0A3BFEDFC0AE}"/>
              </a:ext>
            </a:extLst>
          </p:cNvPr>
          <p:cNvGrpSpPr/>
          <p:nvPr/>
        </p:nvGrpSpPr>
        <p:grpSpPr>
          <a:xfrm>
            <a:off x="1713" y="0"/>
            <a:ext cx="6854573" cy="12192000"/>
            <a:chOff x="1713" y="0"/>
            <a:chExt cx="6854573" cy="12192000"/>
          </a:xfrm>
        </p:grpSpPr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268558B6-48BD-5C4F-754B-AE49A11903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3" y="0"/>
              <a:ext cx="6854573" cy="12192000"/>
            </a:xfrm>
            <a:prstGeom prst="rect">
              <a:avLst/>
            </a:prstGeom>
          </p:spPr>
        </p:pic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F7AF59A-58EA-8366-E6BC-26BF1C3211C2}"/>
                </a:ext>
              </a:extLst>
            </p:cNvPr>
            <p:cNvGrpSpPr/>
            <p:nvPr/>
          </p:nvGrpSpPr>
          <p:grpSpPr>
            <a:xfrm>
              <a:off x="198848" y="2608625"/>
              <a:ext cx="3230152" cy="9301524"/>
              <a:chOff x="403860" y="2608625"/>
              <a:chExt cx="2727959" cy="9301524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16FE9C0B-BBC7-B8D3-4F19-37BC41285F5C}"/>
                  </a:ext>
                </a:extLst>
              </p:cNvPr>
              <p:cNvGrpSpPr/>
              <p:nvPr/>
            </p:nvGrpSpPr>
            <p:grpSpPr>
              <a:xfrm>
                <a:off x="403860" y="2608625"/>
                <a:ext cx="2727959" cy="338554"/>
                <a:chOff x="441961" y="1671409"/>
                <a:chExt cx="2354580" cy="338554"/>
              </a:xfrm>
            </p:grpSpPr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2966A4EE-0AB9-84BA-43D1-2F3895B703C2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A7F0BD74-62C8-0B6C-E02B-0CA7E206B196}"/>
                    </a:ext>
                  </a:extLst>
                </p:cNvPr>
                <p:cNvSpPr txBox="1"/>
                <p:nvPr/>
              </p:nvSpPr>
              <p:spPr>
                <a:xfrm>
                  <a:off x="917443" y="1671409"/>
                  <a:ext cx="151078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INTRODUCTION</a:t>
                  </a:r>
                </a:p>
              </p:txBody>
            </p:sp>
          </p:grp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08D4DA9-B988-54E1-124E-5AEB98FD3D10}"/>
                  </a:ext>
                </a:extLst>
              </p:cNvPr>
              <p:cNvSpPr/>
              <p:nvPr/>
            </p:nvSpPr>
            <p:spPr>
              <a:xfrm>
                <a:off x="403861" y="3020104"/>
                <a:ext cx="2727958" cy="2136096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53EA2809-9819-B8E6-CDFD-C49E4A8E8150}"/>
                  </a:ext>
                </a:extLst>
              </p:cNvPr>
              <p:cNvGrpSpPr/>
              <p:nvPr/>
            </p:nvGrpSpPr>
            <p:grpSpPr>
              <a:xfrm>
                <a:off x="403860" y="5336629"/>
                <a:ext cx="2727959" cy="338554"/>
                <a:chOff x="441961" y="1671409"/>
                <a:chExt cx="2354580" cy="338554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AC34CB01-CB7B-8433-B7DA-24A241334085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3B496117-EF65-DB1E-076F-B22FD9F37158}"/>
                    </a:ext>
                  </a:extLst>
                </p:cNvPr>
                <p:cNvSpPr txBox="1"/>
                <p:nvPr/>
              </p:nvSpPr>
              <p:spPr>
                <a:xfrm>
                  <a:off x="514310" y="1671409"/>
                  <a:ext cx="219821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MATERIALS / METHODS</a:t>
                  </a:r>
                </a:p>
              </p:txBody>
            </p:sp>
          </p:grp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2D980DD-E17A-7A30-025E-A10348A9C3FF}"/>
                  </a:ext>
                </a:extLst>
              </p:cNvPr>
              <p:cNvSpPr/>
              <p:nvPr/>
            </p:nvSpPr>
            <p:spPr>
              <a:xfrm>
                <a:off x="403861" y="5748108"/>
                <a:ext cx="2727958" cy="2138594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92224AF4-5B92-72D2-304B-0A02B217FFD6}"/>
                  </a:ext>
                </a:extLst>
              </p:cNvPr>
              <p:cNvGrpSpPr/>
              <p:nvPr/>
            </p:nvGrpSpPr>
            <p:grpSpPr>
              <a:xfrm>
                <a:off x="403860" y="8016329"/>
                <a:ext cx="2727959" cy="338554"/>
                <a:chOff x="441961" y="1671409"/>
                <a:chExt cx="2354580" cy="338554"/>
              </a:xfrm>
            </p:grpSpPr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F28A22C1-A1FA-3E32-1404-D88F2606EA81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C45C253C-8E3A-7C3B-4356-A0EC596064FE}"/>
                    </a:ext>
                  </a:extLst>
                </p:cNvPr>
                <p:cNvSpPr txBox="1"/>
                <p:nvPr/>
              </p:nvSpPr>
              <p:spPr>
                <a:xfrm>
                  <a:off x="514310" y="1671409"/>
                  <a:ext cx="219821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DISCUSSION</a:t>
                  </a:r>
                </a:p>
              </p:txBody>
            </p:sp>
          </p:grp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D0A0A40-B98C-010C-51B2-BB7AE9E5455A}"/>
                  </a:ext>
                </a:extLst>
              </p:cNvPr>
              <p:cNvSpPr/>
              <p:nvPr/>
            </p:nvSpPr>
            <p:spPr>
              <a:xfrm>
                <a:off x="403861" y="8427808"/>
                <a:ext cx="2727958" cy="3482341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3CD102C5-65D6-9CBE-3F28-731B3A3C6C71}"/>
                </a:ext>
              </a:extLst>
            </p:cNvPr>
            <p:cNvGrpSpPr/>
            <p:nvPr/>
          </p:nvGrpSpPr>
          <p:grpSpPr>
            <a:xfrm>
              <a:off x="3646710" y="2608625"/>
              <a:ext cx="2994659" cy="9301524"/>
              <a:chOff x="3695699" y="2608625"/>
              <a:chExt cx="2727960" cy="9301524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A4C5D76A-B056-65C9-E4B5-8F6D06140FD0}"/>
                  </a:ext>
                </a:extLst>
              </p:cNvPr>
              <p:cNvGrpSpPr/>
              <p:nvPr/>
            </p:nvGrpSpPr>
            <p:grpSpPr>
              <a:xfrm>
                <a:off x="3695700" y="2608625"/>
                <a:ext cx="2727959" cy="338554"/>
                <a:chOff x="441961" y="1671409"/>
                <a:chExt cx="2354580" cy="338554"/>
              </a:xfrm>
            </p:grpSpPr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1FD2804-B9DF-93F5-801C-396E84461B4A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5AA31196-5899-CAFC-C297-03602E3635A0}"/>
                    </a:ext>
                  </a:extLst>
                </p:cNvPr>
                <p:cNvSpPr txBox="1"/>
                <p:nvPr/>
              </p:nvSpPr>
              <p:spPr>
                <a:xfrm>
                  <a:off x="777846" y="1671409"/>
                  <a:ext cx="17753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AIMS / OBJECTIVES</a:t>
                  </a:r>
                </a:p>
              </p:txBody>
            </p:sp>
          </p:grp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FCCE370-8C12-68D6-72D3-8868D57C131B}"/>
                  </a:ext>
                </a:extLst>
              </p:cNvPr>
              <p:cNvSpPr/>
              <p:nvPr/>
            </p:nvSpPr>
            <p:spPr>
              <a:xfrm>
                <a:off x="3695701" y="3020104"/>
                <a:ext cx="2727958" cy="2136096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4DBD6D5F-024E-8400-ED6D-F4B6A133E36C}"/>
                  </a:ext>
                </a:extLst>
              </p:cNvPr>
              <p:cNvGrpSpPr/>
              <p:nvPr/>
            </p:nvGrpSpPr>
            <p:grpSpPr>
              <a:xfrm>
                <a:off x="3695700" y="5336629"/>
                <a:ext cx="2727959" cy="338554"/>
                <a:chOff x="441961" y="1671409"/>
                <a:chExt cx="2354580" cy="338554"/>
              </a:xfrm>
            </p:grpSpPr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FEFC4877-0F36-1CD3-797F-27E9058C1887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404417A9-A8B3-B088-B00E-A38270F27A34}"/>
                    </a:ext>
                  </a:extLst>
                </p:cNvPr>
                <p:cNvSpPr txBox="1"/>
                <p:nvPr/>
              </p:nvSpPr>
              <p:spPr>
                <a:xfrm>
                  <a:off x="777846" y="1671409"/>
                  <a:ext cx="17753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RESULTS</a:t>
                  </a:r>
                </a:p>
              </p:txBody>
            </p:sp>
          </p:grp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1A0D48F-2E37-59B1-A280-718C50BF7583}"/>
                  </a:ext>
                </a:extLst>
              </p:cNvPr>
              <p:cNvSpPr/>
              <p:nvPr/>
            </p:nvSpPr>
            <p:spPr>
              <a:xfrm>
                <a:off x="3695701" y="5748108"/>
                <a:ext cx="2727958" cy="2138594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16BBD63A-F380-D174-B5A3-53A544FAD740}"/>
                  </a:ext>
                </a:extLst>
              </p:cNvPr>
              <p:cNvGrpSpPr/>
              <p:nvPr/>
            </p:nvGrpSpPr>
            <p:grpSpPr>
              <a:xfrm>
                <a:off x="3695700" y="8016329"/>
                <a:ext cx="2727959" cy="338554"/>
                <a:chOff x="441961" y="1671409"/>
                <a:chExt cx="2354580" cy="338554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1899F87B-D631-23C7-0D98-53F8FADD0236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D70E4DE0-4433-BF02-9B9E-C1E21BC544F8}"/>
                    </a:ext>
                  </a:extLst>
                </p:cNvPr>
                <p:cNvSpPr txBox="1"/>
                <p:nvPr/>
              </p:nvSpPr>
              <p:spPr>
                <a:xfrm>
                  <a:off x="777846" y="1671409"/>
                  <a:ext cx="17753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CONCLUSION</a:t>
                  </a:r>
                </a:p>
              </p:txBody>
            </p:sp>
          </p:grp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084A1662-56DE-A016-CDBD-D96852968FA1}"/>
                  </a:ext>
                </a:extLst>
              </p:cNvPr>
              <p:cNvSpPr/>
              <p:nvPr/>
            </p:nvSpPr>
            <p:spPr>
              <a:xfrm>
                <a:off x="3695701" y="8427808"/>
                <a:ext cx="2727958" cy="1605194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EB0341F0-8041-6B2E-6F01-BE92F789A74C}"/>
                  </a:ext>
                </a:extLst>
              </p:cNvPr>
              <p:cNvGrpSpPr/>
              <p:nvPr/>
            </p:nvGrpSpPr>
            <p:grpSpPr>
              <a:xfrm>
                <a:off x="3695699" y="10111829"/>
                <a:ext cx="2727960" cy="338554"/>
                <a:chOff x="441961" y="1671409"/>
                <a:chExt cx="2354580" cy="338554"/>
              </a:xfrm>
            </p:grpSpPr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DA1827E0-4163-E43A-99D3-244E229B24AD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8F4A5EC-5229-EDB7-364C-06BCA51E20D3}"/>
                    </a:ext>
                  </a:extLst>
                </p:cNvPr>
                <p:cNvSpPr txBox="1"/>
                <p:nvPr/>
              </p:nvSpPr>
              <p:spPr>
                <a:xfrm>
                  <a:off x="514310" y="1671409"/>
                  <a:ext cx="219821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REFERENCE</a:t>
                  </a:r>
                </a:p>
              </p:txBody>
            </p:sp>
          </p:grp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E61E02A4-E479-E53F-82C2-C39FDFFEB878}"/>
                  </a:ext>
                </a:extLst>
              </p:cNvPr>
              <p:cNvSpPr/>
              <p:nvPr/>
            </p:nvSpPr>
            <p:spPr>
              <a:xfrm>
                <a:off x="3695700" y="10523308"/>
                <a:ext cx="2727958" cy="1386841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F6D4F8B-7CB4-6276-6C97-87CB2A59B81F}"/>
                </a:ext>
              </a:extLst>
            </p:cNvPr>
            <p:cNvSpPr txBox="1"/>
            <p:nvPr/>
          </p:nvSpPr>
          <p:spPr>
            <a:xfrm>
              <a:off x="403860" y="1465151"/>
              <a:ext cx="6019799" cy="1117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b="1" dirty="0">
                  <a:latin typeface="Segoe UI" panose="020B0502040204020203" pitchFamily="34" charset="0"/>
                  <a:ea typeface="Arial Narrow"/>
                  <a:cs typeface="Segoe UI" panose="020B0502040204020203" pitchFamily="34" charset="0"/>
                  <a:sym typeface="Arial Narrow"/>
                </a:rPr>
                <a:t>Name:</a:t>
              </a:r>
            </a:p>
            <a:p>
              <a:r>
                <a:rPr lang="en-IN" b="1" dirty="0">
                  <a:latin typeface="Segoe UI" panose="020B0502040204020203" pitchFamily="34" charset="0"/>
                  <a:cs typeface="Segoe UI" panose="020B0502040204020203" pitchFamily="34" charset="0"/>
                  <a:sym typeface="Arial Narrow"/>
                </a:rPr>
                <a:t>Abstract ID :</a:t>
              </a:r>
            </a:p>
            <a:p>
              <a:r>
                <a:rPr lang="en-IN" b="1" dirty="0">
                  <a:latin typeface="Segoe UI" panose="020B0502040204020203" pitchFamily="34" charset="0"/>
                  <a:cs typeface="Segoe UI" panose="020B0502040204020203" pitchFamily="34" charset="0"/>
                  <a:sym typeface="Arial Narrow"/>
                </a:rPr>
                <a:t>Title :</a:t>
              </a:r>
              <a:endParaRPr lang="en-IN" dirty="0"/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310D1E6A-6906-104F-A00C-D0EB38D22BAC}"/>
              </a:ext>
            </a:extLst>
          </p:cNvPr>
          <p:cNvSpPr txBox="1"/>
          <p:nvPr/>
        </p:nvSpPr>
        <p:spPr>
          <a:xfrm>
            <a:off x="298101" y="3120572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46801B6-F7DA-6D9A-AD86-BE9EADEA01B3}"/>
              </a:ext>
            </a:extLst>
          </p:cNvPr>
          <p:cNvSpPr txBox="1"/>
          <p:nvPr/>
        </p:nvSpPr>
        <p:spPr>
          <a:xfrm>
            <a:off x="3607360" y="3120572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D7A5D56-4E8D-5E52-23DE-8D27233D6401}"/>
              </a:ext>
            </a:extLst>
          </p:cNvPr>
          <p:cNvSpPr txBox="1"/>
          <p:nvPr/>
        </p:nvSpPr>
        <p:spPr>
          <a:xfrm>
            <a:off x="298101" y="5820230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B929040-AA92-E942-8A52-79290AA67054}"/>
              </a:ext>
            </a:extLst>
          </p:cNvPr>
          <p:cNvSpPr txBox="1"/>
          <p:nvPr/>
        </p:nvSpPr>
        <p:spPr>
          <a:xfrm>
            <a:off x="3607360" y="5820230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3C36C04-DBD0-5077-8106-1AE5186EC08D}"/>
              </a:ext>
            </a:extLst>
          </p:cNvPr>
          <p:cNvSpPr txBox="1"/>
          <p:nvPr/>
        </p:nvSpPr>
        <p:spPr>
          <a:xfrm>
            <a:off x="298101" y="8519887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B9FFBFF-EF18-0454-287D-DF9E727E1071}"/>
              </a:ext>
            </a:extLst>
          </p:cNvPr>
          <p:cNvSpPr txBox="1"/>
          <p:nvPr/>
        </p:nvSpPr>
        <p:spPr>
          <a:xfrm>
            <a:off x="3607360" y="8519887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168E120-8347-AE9A-C0D4-6D7D77A3A0B9}"/>
              </a:ext>
            </a:extLst>
          </p:cNvPr>
          <p:cNvSpPr txBox="1"/>
          <p:nvPr/>
        </p:nvSpPr>
        <p:spPr>
          <a:xfrm>
            <a:off x="3607360" y="10551887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3458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79</TotalTime>
  <Words>26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MEETY</dc:creator>
  <cp:lastModifiedBy>USER</cp:lastModifiedBy>
  <cp:revision>4</cp:revision>
  <dcterms:created xsi:type="dcterms:W3CDTF">2023-11-06T12:34:13Z</dcterms:created>
  <dcterms:modified xsi:type="dcterms:W3CDTF">2024-03-12T05:37:46Z</dcterms:modified>
</cp:coreProperties>
</file>